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364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99FF"/>
    <a:srgbClr val="66CCFF"/>
    <a:srgbClr val="EFF8FF"/>
    <a:srgbClr val="003366"/>
    <a:srgbClr val="0099FF"/>
    <a:srgbClr val="FF9999"/>
    <a:srgbClr val="FFFFFF"/>
    <a:srgbClr val="1F1F1F"/>
    <a:srgbClr val="AB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05" autoAdjust="0"/>
    <p:restoredTop sz="96370" autoAdjust="0"/>
  </p:normalViewPr>
  <p:slideViewPr>
    <p:cSldViewPr>
      <p:cViewPr>
        <p:scale>
          <a:sx n="90" d="100"/>
          <a:sy n="90" d="100"/>
        </p:scale>
        <p:origin x="1566" y="6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solidFill>
                  <a:schemeClr val="bg2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  <p:pic>
        <p:nvPicPr>
          <p:cNvPr id="10" name="Afbeelding 9"/>
          <p:cNvPicPr>
            <a:picLocks noChangeAspect="1"/>
          </p:cNvPicPr>
          <p:nvPr userDrawn="1"/>
        </p:nvPicPr>
        <p:blipFill rotWithShape="1">
          <a:blip r:embed="rId2"/>
          <a:srcRect t="20814" b="46628"/>
          <a:stretch/>
        </p:blipFill>
        <p:spPr>
          <a:xfrm>
            <a:off x="0" y="3880883"/>
            <a:ext cx="12192000" cy="29771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3/10/2017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rgbClr val="1299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>
              <a:defRPr lang="en-US" sz="54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3/10/2017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3/10/2017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3/10/2017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000" b="1" kern="1200" cap="all" baseline="0" dirty="0">
          <a:solidFill>
            <a:schemeClr val="tx1"/>
          </a:solidFill>
          <a:effectLst>
            <a:glow rad="63500">
              <a:schemeClr val="bg1">
                <a:alpha val="62000"/>
              </a:schemeClr>
            </a:glow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b="1" dirty="0">
                <a:solidFill>
                  <a:schemeClr val="accent1"/>
                </a:solidFill>
              </a:rPr>
              <a:t>ZONE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98941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10316</TotalTime>
  <Words>5</Words>
  <Application>Microsoft Office PowerPoint</Application>
  <PresentationFormat>Breedbeeld</PresentationFormat>
  <Paragraphs>2</Paragraphs>
  <Slides>1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</vt:i4>
      </vt:variant>
    </vt:vector>
  </HeadingPairs>
  <TitlesOfParts>
    <vt:vector size="4" baseType="lpstr">
      <vt:lpstr>Corbel</vt:lpstr>
      <vt:lpstr>Wingdings</vt:lpstr>
      <vt:lpstr>Gestreept</vt:lpstr>
      <vt:lpstr>moose for dcs world ZONE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440</cp:revision>
  <dcterms:created xsi:type="dcterms:W3CDTF">2016-04-14T07:37:30Z</dcterms:created>
  <dcterms:modified xsi:type="dcterms:W3CDTF">2017-03-10T21:52:56Z</dcterms:modified>
</cp:coreProperties>
</file>

<file path=docProps/thumbnail.jpeg>
</file>